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" roundtripDataSignature="AMtx7mhQ31irAOmibom8AZtfyvoE8KSF6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7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1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5" Type="http://schemas.openxmlformats.org/officeDocument/2006/relationships/notesMaster" Target="notesMasters/notesMaster1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21d7d93d9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21d7d93d96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524000" y="2545975"/>
            <a:ext cx="9144000" cy="96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pt-BR" sz="1900" b="1" dirty="0">
                <a:solidFill>
                  <a:srgbClr val="005707"/>
                </a:solidFill>
                <a:latin typeface="Arial"/>
                <a:ea typeface="Arial"/>
                <a:cs typeface="Arial"/>
                <a:sym typeface="Arial"/>
              </a:rPr>
              <a:t>Título </a:t>
            </a:r>
            <a:endParaRPr dirty="0">
              <a:solidFill>
                <a:srgbClr val="005707"/>
              </a:solidFill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pt-BR" sz="1600" b="1" dirty="0">
                <a:solidFill>
                  <a:srgbClr val="005707"/>
                </a:solidFill>
                <a:latin typeface="Arial"/>
                <a:ea typeface="Arial"/>
                <a:cs typeface="Arial"/>
                <a:sym typeface="Arial"/>
              </a:rPr>
              <a:t>Autores: </a:t>
            </a:r>
            <a:endParaRPr dirty="0">
              <a:solidFill>
                <a:srgbClr val="005707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b="1" dirty="0">
              <a:solidFill>
                <a:srgbClr val="00570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pt-BR" sz="1600" b="1" i="1" dirty="0">
                <a:solidFill>
                  <a:srgbClr val="005707"/>
                </a:solidFill>
                <a:latin typeface="Arial"/>
                <a:ea typeface="Arial"/>
                <a:cs typeface="Arial"/>
                <a:sym typeface="Arial"/>
              </a:rPr>
              <a:t>Instituição:</a:t>
            </a:r>
            <a:endParaRPr dirty="0">
              <a:solidFill>
                <a:srgbClr val="005707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21d7d93d96_0_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g221d7d93d96_0_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>
            <a:spLocks noGrp="1"/>
          </p:cNvSpPr>
          <p:nvPr>
            <p:ph type="body" idx="1"/>
          </p:nvPr>
        </p:nvSpPr>
        <p:spPr>
          <a:xfrm>
            <a:off x="838200" y="2327564"/>
            <a:ext cx="10515600" cy="34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01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4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5</Words>
  <Application>Microsoft Office PowerPoint</Application>
  <PresentationFormat>Widescreen</PresentationFormat>
  <Paragraphs>4</Paragraphs>
  <Slides>3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6" baseType="lpstr">
      <vt:lpstr>Arial</vt:lpstr>
      <vt:lpstr>Calibri</vt:lpstr>
      <vt:lpstr>Tema do Office</vt:lpstr>
      <vt:lpstr>Título 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</dc:title>
  <dc:creator>Francisco Neto</dc:creator>
  <cp:lastModifiedBy>Francisco</cp:lastModifiedBy>
  <cp:revision>7</cp:revision>
  <dcterms:created xsi:type="dcterms:W3CDTF">2021-03-19T03:53:39Z</dcterms:created>
  <dcterms:modified xsi:type="dcterms:W3CDTF">2024-06-01T15:28:04Z</dcterms:modified>
</cp:coreProperties>
</file>