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Q31irAOmibom8AZtfyvoE8KSF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000D"/>
    <a:srgbClr val="002D57"/>
    <a:srgbClr val="1E0057"/>
    <a:srgbClr val="570050"/>
    <a:srgbClr val="005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1d7d93d9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1d7d93d9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2545975"/>
            <a:ext cx="9144000" cy="9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t-BR" sz="1900" b="1" dirty="0">
                <a:solidFill>
                  <a:srgbClr val="57000D"/>
                </a:solidFill>
                <a:latin typeface="Arial"/>
                <a:ea typeface="Arial"/>
                <a:cs typeface="Arial"/>
                <a:sym typeface="Arial"/>
              </a:rPr>
              <a:t>Título </a:t>
            </a:r>
            <a:endParaRPr dirty="0">
              <a:solidFill>
                <a:srgbClr val="57000D"/>
              </a:solidFill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dirty="0">
                <a:solidFill>
                  <a:srgbClr val="57000D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endParaRPr dirty="0">
              <a:solidFill>
                <a:srgbClr val="57000D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>
              <a:solidFill>
                <a:srgbClr val="57000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i="1" dirty="0">
                <a:solidFill>
                  <a:srgbClr val="57000D"/>
                </a:solidFill>
                <a:latin typeface="Arial"/>
                <a:ea typeface="Arial"/>
                <a:cs typeface="Arial"/>
                <a:sym typeface="Arial"/>
              </a:rPr>
              <a:t>Instituição:</a:t>
            </a:r>
            <a:endParaRPr dirty="0">
              <a:solidFill>
                <a:srgbClr val="57000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1d7d93d96_0_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221d7d93d96_0_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body" idx="1"/>
          </p:nvPr>
        </p:nvSpPr>
        <p:spPr>
          <a:xfrm>
            <a:off x="838200" y="2327564"/>
            <a:ext cx="10515600" cy="3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</Words>
  <Application>Microsoft Office PowerPoint</Application>
  <PresentationFormat>Widescreen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Título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Francisco Neto</dc:creator>
  <cp:lastModifiedBy>Francisco</cp:lastModifiedBy>
  <cp:revision>10</cp:revision>
  <dcterms:created xsi:type="dcterms:W3CDTF">2021-03-19T03:53:39Z</dcterms:created>
  <dcterms:modified xsi:type="dcterms:W3CDTF">2024-06-01T15:30:20Z</dcterms:modified>
</cp:coreProperties>
</file>