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hQ31irAOmibom8AZtfyvoE8KSF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0057"/>
    <a:srgbClr val="570050"/>
    <a:srgbClr val="005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21d7d93d9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21d7d93d9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2545975"/>
            <a:ext cx="9144000" cy="96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pt-BR" sz="1900" b="1" dirty="0">
                <a:solidFill>
                  <a:srgbClr val="1E0057"/>
                </a:solidFill>
                <a:latin typeface="Arial"/>
                <a:ea typeface="Arial"/>
                <a:cs typeface="Arial"/>
                <a:sym typeface="Arial"/>
              </a:rPr>
              <a:t>Título </a:t>
            </a:r>
            <a:endParaRPr dirty="0">
              <a:solidFill>
                <a:srgbClr val="1E0057"/>
              </a:solidFill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pt-BR" sz="1600" b="1" dirty="0">
                <a:solidFill>
                  <a:srgbClr val="1E0057"/>
                </a:solidFill>
                <a:latin typeface="Arial"/>
                <a:ea typeface="Arial"/>
                <a:cs typeface="Arial"/>
                <a:sym typeface="Arial"/>
              </a:rPr>
              <a:t>Autores: </a:t>
            </a:r>
            <a:endParaRPr dirty="0">
              <a:solidFill>
                <a:srgbClr val="1E0057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b="1" dirty="0">
              <a:solidFill>
                <a:srgbClr val="1E005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pt-BR" sz="1600" b="1" i="1" dirty="0">
                <a:solidFill>
                  <a:srgbClr val="1E0057"/>
                </a:solidFill>
                <a:latin typeface="Arial"/>
                <a:ea typeface="Arial"/>
                <a:cs typeface="Arial"/>
                <a:sym typeface="Arial"/>
              </a:rPr>
              <a:t>Instituição:</a:t>
            </a:r>
            <a:endParaRPr dirty="0">
              <a:solidFill>
                <a:srgbClr val="1E0057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21d7d93d96_0_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g221d7d93d96_0_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>
            <a:spLocks noGrp="1"/>
          </p:cNvSpPr>
          <p:nvPr>
            <p:ph type="body" idx="1"/>
          </p:nvPr>
        </p:nvSpPr>
        <p:spPr>
          <a:xfrm>
            <a:off x="838200" y="2327564"/>
            <a:ext cx="10515600" cy="3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5</Words>
  <Application>Microsoft Office PowerPoint</Application>
  <PresentationFormat>Widescreen</PresentationFormat>
  <Paragraphs>4</Paragraphs>
  <Slides>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do Office</vt:lpstr>
      <vt:lpstr>Título 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Francisco Neto</dc:creator>
  <cp:lastModifiedBy>Francisco</cp:lastModifiedBy>
  <cp:revision>9</cp:revision>
  <dcterms:created xsi:type="dcterms:W3CDTF">2021-03-19T03:53:39Z</dcterms:created>
  <dcterms:modified xsi:type="dcterms:W3CDTF">2025-02-20T14:41:40Z</dcterms:modified>
</cp:coreProperties>
</file>